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950" r:id="rId2"/>
    <p:sldId id="1344" r:id="rId3"/>
    <p:sldId id="825" r:id="rId4"/>
    <p:sldId id="826" r:id="rId5"/>
    <p:sldId id="827" r:id="rId6"/>
    <p:sldId id="1319" r:id="rId7"/>
    <p:sldId id="1325" r:id="rId8"/>
    <p:sldId id="1323" r:id="rId9"/>
    <p:sldId id="829" r:id="rId10"/>
    <p:sldId id="1324" r:id="rId11"/>
    <p:sldId id="1215" r:id="rId12"/>
    <p:sldId id="1216" r:id="rId13"/>
    <p:sldId id="1217" r:id="rId14"/>
    <p:sldId id="1218" r:id="rId15"/>
    <p:sldId id="1257" r:id="rId16"/>
    <p:sldId id="421" r:id="rId17"/>
    <p:sldId id="422" r:id="rId18"/>
    <p:sldId id="388" r:id="rId19"/>
    <p:sldId id="389" r:id="rId20"/>
    <p:sldId id="390" r:id="rId21"/>
    <p:sldId id="332" r:id="rId22"/>
    <p:sldId id="454" r:id="rId23"/>
    <p:sldId id="455" r:id="rId24"/>
    <p:sldId id="456" r:id="rId25"/>
    <p:sldId id="457" r:id="rId26"/>
    <p:sldId id="458" r:id="rId27"/>
    <p:sldId id="1345" r:id="rId28"/>
    <p:sldId id="1346" r:id="rId29"/>
    <p:sldId id="1354" r:id="rId30"/>
    <p:sldId id="1355" r:id="rId31"/>
    <p:sldId id="1353" r:id="rId32"/>
    <p:sldId id="1026" r:id="rId33"/>
    <p:sldId id="1027" r:id="rId34"/>
    <p:sldId id="1028" r:id="rId35"/>
    <p:sldId id="1029" r:id="rId36"/>
    <p:sldId id="1030" r:id="rId37"/>
    <p:sldId id="1341" r:id="rId38"/>
    <p:sldId id="954" r:id="rId39"/>
    <p:sldId id="1240" r:id="rId40"/>
    <p:sldId id="1334" r:id="rId41"/>
    <p:sldId id="1335" r:id="rId42"/>
    <p:sldId id="256" r:id="rId43"/>
    <p:sldId id="257" r:id="rId44"/>
    <p:sldId id="1237" r:id="rId45"/>
    <p:sldId id="1238" r:id="rId46"/>
    <p:sldId id="1336" r:id="rId47"/>
    <p:sldId id="1281" r:id="rId48"/>
    <p:sldId id="1339" r:id="rId49"/>
    <p:sldId id="946" r:id="rId50"/>
    <p:sldId id="1356" r:id="rId51"/>
    <p:sldId id="1347" r:id="rId52"/>
    <p:sldId id="1348" r:id="rId53"/>
    <p:sldId id="1349" r:id="rId54"/>
    <p:sldId id="1350" r:id="rId55"/>
    <p:sldId id="1351" r:id="rId56"/>
    <p:sldId id="463" r:id="rId57"/>
    <p:sldId id="1352" r:id="rId58"/>
    <p:sldId id="459" r:id="rId59"/>
    <p:sldId id="460" r:id="rId60"/>
    <p:sldId id="461" r:id="rId61"/>
    <p:sldId id="462" r:id="rId62"/>
    <p:sldId id="46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825"/>
            <p14:sldId id="826"/>
            <p14:sldId id="827"/>
            <p14:sldId id="1319"/>
            <p14:sldId id="1325"/>
            <p14:sldId id="1323"/>
            <p14:sldId id="829"/>
            <p14:sldId id="1324"/>
            <p14:sldId id="1215"/>
            <p14:sldId id="1216"/>
            <p14:sldId id="1217"/>
            <p14:sldId id="1218"/>
            <p14:sldId id="1257"/>
            <p14:sldId id="421"/>
            <p14:sldId id="422"/>
            <p14:sldId id="388"/>
            <p14:sldId id="389"/>
            <p14:sldId id="390"/>
            <p14:sldId id="332"/>
            <p14:sldId id="454"/>
            <p14:sldId id="455"/>
            <p14:sldId id="456"/>
            <p14:sldId id="457"/>
            <p14:sldId id="458"/>
            <p14:sldId id="1345"/>
            <p14:sldId id="1346"/>
            <p14:sldId id="1354"/>
            <p14:sldId id="1355"/>
            <p14:sldId id="1353"/>
            <p14:sldId id="1026"/>
            <p14:sldId id="1027"/>
            <p14:sldId id="1028"/>
            <p14:sldId id="1029"/>
            <p14:sldId id="1030"/>
            <p14:sldId id="1341"/>
            <p14:sldId id="954"/>
            <p14:sldId id="1240"/>
            <p14:sldId id="1334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  <p14:sldId id="1356"/>
            <p14:sldId id="1347"/>
            <p14:sldId id="1348"/>
            <p14:sldId id="1349"/>
            <p14:sldId id="1350"/>
            <p14:sldId id="1351"/>
            <p14:sldId id="463"/>
            <p14:sldId id="1352"/>
            <p14:sldId id="459"/>
            <p14:sldId id="460"/>
            <p14:sldId id="461"/>
            <p14:sldId id="462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9FEC-7E81-8C52-52CE-C441EF46F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CEBE4-DAF9-82C3-1CE8-4F9AF2935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DE5BA-CC21-6C78-6BBF-A44E9DDF6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C527-A566-FC4C-1285-B8B3AEF24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1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30000" dirty="0">
                <a:solidFill>
                  <a:schemeClr val="bg1"/>
                </a:solidFill>
              </a:rPr>
              <a:t>15th</a:t>
            </a:r>
            <a:r>
              <a:rPr lang="en-US" sz="2400" dirty="0">
                <a:solidFill>
                  <a:schemeClr val="bg1"/>
                </a:solidFill>
              </a:rPr>
              <a:t>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6915-F785-1800-E921-5BDCA30C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F2949-1488-6006-6C0D-C352C3295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96281-7EF4-F461-49A7-16852E8DFF3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746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moving in our midst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working in this place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touching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healing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616" y="764704"/>
            <a:ext cx="8856984" cy="666936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turning lives around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mending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9036496" cy="666936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7BCC4-D1A4-CB3A-F07D-83B5C9B53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05DB65-1131-9A78-49FE-46641BE03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8D1A0-4566-F32B-41A1-12AAB6EA9D65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25219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3682-99BC-85A4-B782-53840B24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A5B9FE-50B2-21BF-DB3E-4B858C225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EBB29-D888-7DC3-6D48-5F8F90874ABE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141640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22E26-865E-5629-318E-4D6371FB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8DFB-A155-0556-D070-D281920820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5297CE-C223-9897-09CD-CD2B36314AE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39CE98F8-7994-AB4F-2AA2-F9A7D6FF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39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18DE3-5964-9446-F8D8-AB7EBEFA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5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449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976311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2561742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445242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776667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866077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0040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21161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054919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67979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9058-8E18-B7CE-1DDE-AC916064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E8011E-5869-11E4-2697-4F22BD40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3FB91-6A53-65B4-DEE8-36821247E0A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792727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909143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635515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6360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A1D6-CFD8-9D4F-8143-D12716F0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5D9AA9-D99B-187C-3FA1-6B18D317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46AED-FA37-EFEF-64DB-94786EA7811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4380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4F4E-C960-AB75-2B74-44618E4A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82BF4-9400-5AA7-E5B3-384A7ABFB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EC04-1EB2-542F-6F8A-E2731DF136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76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3850</TotalTime>
  <Words>1751</Words>
  <Application>Microsoft Office PowerPoint</Application>
  <PresentationFormat>On-screen Show (4:3)</PresentationFormat>
  <Paragraphs>320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131</cp:revision>
  <dcterms:created xsi:type="dcterms:W3CDTF">2024-09-27T16:56:29Z</dcterms:created>
  <dcterms:modified xsi:type="dcterms:W3CDTF">2025-06-21T17:16:17Z</dcterms:modified>
</cp:coreProperties>
</file>